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497" r:id="rId2"/>
    <p:sldId id="313" r:id="rId3"/>
    <p:sldId id="293" r:id="rId4"/>
    <p:sldId id="261" r:id="rId5"/>
    <p:sldId id="281" r:id="rId6"/>
    <p:sldId id="314" r:id="rId7"/>
    <p:sldId id="315" r:id="rId8"/>
    <p:sldId id="31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319" r:id="rId22"/>
    <p:sldId id="318" r:id="rId23"/>
    <p:sldId id="320" r:id="rId24"/>
    <p:sldId id="273" r:id="rId25"/>
    <p:sldId id="274" r:id="rId26"/>
    <p:sldId id="321" r:id="rId27"/>
    <p:sldId id="276" r:id="rId28"/>
    <p:sldId id="279" r:id="rId29"/>
    <p:sldId id="282" r:id="rId30"/>
    <p:sldId id="283" r:id="rId31"/>
    <p:sldId id="284" r:id="rId32"/>
    <p:sldId id="285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ambria Math" panose="02040503050406030204" pitchFamily="18" charset="0"/>
      <p:regular r:id="rId41"/>
    </p:embeddedFont>
    <p:embeddedFont>
      <p:font typeface="Cormorant" panose="020B0604020202020204" charset="-52"/>
      <p:regular r:id="rId42"/>
    </p:embeddedFont>
    <p:embeddedFont>
      <p:font typeface="Menlo" panose="020B0604020202020204" charset="0"/>
      <p:regular r:id="rId4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B6FF30ED-FC0D-4FD5-9CA4-7495692EFC07}"/>
    <pc:docChg chg="addSld delSld modSld">
      <pc:chgData name="Михаил Попов" userId="1ff28dec684c2c56" providerId="LiveId" clId="{B6FF30ED-FC0D-4FD5-9CA4-7495692EFC07}" dt="2021-11-19T14:47:52.853" v="14" actId="47"/>
      <pc:docMkLst>
        <pc:docMk/>
      </pc:docMkLst>
      <pc:sldChg chg="del">
        <pc:chgData name="Михаил Попов" userId="1ff28dec684c2c56" providerId="LiveId" clId="{B6FF30ED-FC0D-4FD5-9CA4-7495692EFC07}" dt="2021-11-19T14:47:52.853" v="14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B6FF30ED-FC0D-4FD5-9CA4-7495692EFC07}" dt="2021-11-19T14:47:48.953" v="13" actId="20577"/>
        <pc:sldMkLst>
          <pc:docMk/>
          <pc:sldMk cId="4166610191" sldId="497"/>
        </pc:sldMkLst>
        <pc:spChg chg="mod">
          <ac:chgData name="Михаил Попов" userId="1ff28dec684c2c56" providerId="LiveId" clId="{B6FF30ED-FC0D-4FD5-9CA4-7495692EFC07}" dt="2021-11-19T14:47:48.953" v="13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B6FF30ED-FC0D-4FD5-9CA4-7495692EFC07}" dt="2021-11-19T14:47:45.825" v="11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4909491A-6686-4433-A17B-FCD3422892E2}"/>
    <pc:docChg chg="undo custSel addSld delSld modSld sldOrd">
      <pc:chgData name="Михаил Попов" userId="1ff28dec684c2c56" providerId="LiveId" clId="{4909491A-6686-4433-A17B-FCD3422892E2}" dt="2020-11-20T16:33:34.477" v="4816"/>
      <pc:docMkLst>
        <pc:docMk/>
      </pc:docMkLst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467401731" sldId="257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2133049187" sldId="258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050124005" sldId="259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720306984" sldId="260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837760638" sldId="260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457819240" sldId="261"/>
        </pc:sldMkLst>
      </pc:sldChg>
      <pc:sldChg chg="addSp modSp add del mod">
        <pc:chgData name="Михаил Попов" userId="1ff28dec684c2c56" providerId="LiveId" clId="{4909491A-6686-4433-A17B-FCD3422892E2}" dt="2020-11-19T20:42:57.511" v="153" actId="1076"/>
        <pc:sldMkLst>
          <pc:docMk/>
          <pc:sldMk cId="1403298165" sldId="261"/>
        </pc:sldMkLst>
        <pc:spChg chg="add mod">
          <ac:chgData name="Михаил Попов" userId="1ff28dec684c2c56" providerId="LiveId" clId="{4909491A-6686-4433-A17B-FCD3422892E2}" dt="2020-11-19T20:42:37.183" v="146" actId="20577"/>
          <ac:spMkLst>
            <pc:docMk/>
            <pc:sldMk cId="1403298165" sldId="261"/>
            <ac:spMk id="5" creationId="{A7496165-AAA7-47F8-ACEC-553156943405}"/>
          </ac:spMkLst>
        </pc:spChg>
        <pc:picChg chg="mod">
          <ac:chgData name="Михаил Попов" userId="1ff28dec684c2c56" providerId="LiveId" clId="{4909491A-6686-4433-A17B-FCD3422892E2}" dt="2020-11-19T20:42:49.268" v="150" actId="1076"/>
          <ac:picMkLst>
            <pc:docMk/>
            <pc:sldMk cId="1403298165" sldId="261"/>
            <ac:picMk id="2" creationId="{B908C8B7-3275-4F12-AF4D-810B2E0DE094}"/>
          </ac:picMkLst>
        </pc:picChg>
        <pc:picChg chg="mod">
          <ac:chgData name="Михаил Попов" userId="1ff28dec684c2c56" providerId="LiveId" clId="{4909491A-6686-4433-A17B-FCD3422892E2}" dt="2020-11-19T20:42:57.511" v="153" actId="1076"/>
          <ac:picMkLst>
            <pc:docMk/>
            <pc:sldMk cId="1403298165" sldId="261"/>
            <ac:picMk id="4" creationId="{4E6298E7-3833-49F4-8DCA-4F375B2427E3}"/>
          </ac:picMkLst>
        </pc:picChg>
      </pc:sldChg>
      <pc:sldChg chg="addSp modSp add del mod">
        <pc:chgData name="Михаил Попов" userId="1ff28dec684c2c56" providerId="LiveId" clId="{4909491A-6686-4433-A17B-FCD3422892E2}" dt="2020-11-19T20:44:07.225" v="239" actId="1076"/>
        <pc:sldMkLst>
          <pc:docMk/>
          <pc:sldMk cId="2304155124" sldId="262"/>
        </pc:sldMkLst>
        <pc:spChg chg="add mod">
          <ac:chgData name="Михаил Попов" userId="1ff28dec684c2c56" providerId="LiveId" clId="{4909491A-6686-4433-A17B-FCD3422892E2}" dt="2020-11-19T20:43:55.080" v="236" actId="20577"/>
          <ac:spMkLst>
            <pc:docMk/>
            <pc:sldMk cId="2304155124" sldId="262"/>
            <ac:spMk id="6" creationId="{9399570F-9620-4E33-A14A-CFF67899FAB4}"/>
          </ac:spMkLst>
        </pc:spChg>
        <pc:picChg chg="mod">
          <ac:chgData name="Михаил Попов" userId="1ff28dec684c2c56" providerId="LiveId" clId="{4909491A-6686-4433-A17B-FCD3422892E2}" dt="2020-11-19T20:44:03.533" v="238" actId="1076"/>
          <ac:picMkLst>
            <pc:docMk/>
            <pc:sldMk cId="2304155124" sldId="262"/>
            <ac:picMk id="4" creationId="{54D9B3CF-E22E-40B7-A006-142ED1232463}"/>
          </ac:picMkLst>
        </pc:picChg>
        <pc:picChg chg="mod">
          <ac:chgData name="Михаил Попов" userId="1ff28dec684c2c56" providerId="LiveId" clId="{4909491A-6686-4433-A17B-FCD3422892E2}" dt="2020-11-19T20:44:07.225" v="239" actId="1076"/>
          <ac:picMkLst>
            <pc:docMk/>
            <pc:sldMk cId="2304155124" sldId="262"/>
            <ac:picMk id="5" creationId="{B769F2A9-503A-4125-B102-FE2D6F89F9BF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61909061" sldId="263"/>
        </pc:sldMkLst>
      </pc:sldChg>
      <pc:sldChg chg="addSp modSp add del mod">
        <pc:chgData name="Михаил Попов" userId="1ff28dec684c2c56" providerId="LiveId" clId="{4909491A-6686-4433-A17B-FCD3422892E2}" dt="2020-11-19T20:44:46.177" v="242" actId="1076"/>
        <pc:sldMkLst>
          <pc:docMk/>
          <pc:sldMk cId="1236894931" sldId="263"/>
        </pc:sldMkLst>
        <pc:spChg chg="add mod">
          <ac:chgData name="Михаил Попов" userId="1ff28dec684c2c56" providerId="LiveId" clId="{4909491A-6686-4433-A17B-FCD3422892E2}" dt="2020-11-19T20:44:37.648" v="240"/>
          <ac:spMkLst>
            <pc:docMk/>
            <pc:sldMk cId="1236894931" sldId="263"/>
            <ac:spMk id="3" creationId="{E81E326F-145C-4EEA-83EB-4774B0E62863}"/>
          </ac:spMkLst>
        </pc:spChg>
        <pc:picChg chg="mod">
          <ac:chgData name="Михаил Попов" userId="1ff28dec684c2c56" providerId="LiveId" clId="{4909491A-6686-4433-A17B-FCD3422892E2}" dt="2020-11-19T20:44:46.177" v="242" actId="1076"/>
          <ac:picMkLst>
            <pc:docMk/>
            <pc:sldMk cId="1236894931" sldId="263"/>
            <ac:picMk id="4" creationId="{B5F8FBC6-FEEA-4174-963E-40285E9A818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0:39:28.761" v="2428"/>
        <pc:sldMkLst>
          <pc:docMk/>
          <pc:sldMk cId="3008469168" sldId="264"/>
        </pc:sldMkLst>
        <pc:spChg chg="add mod">
          <ac:chgData name="Михаил Попов" userId="1ff28dec684c2c56" providerId="LiveId" clId="{4909491A-6686-4433-A17B-FCD3422892E2}" dt="2020-11-19T20:47:10.328" v="249" actId="20577"/>
          <ac:spMkLst>
            <pc:docMk/>
            <pc:sldMk cId="3008469168" sldId="264"/>
            <ac:spMk id="6" creationId="{B30E05B6-870A-434D-A51F-4F918C894E2C}"/>
          </ac:spMkLst>
        </pc:spChg>
        <pc:spChg chg="add mod">
          <ac:chgData name="Михаил Попов" userId="1ff28dec684c2c56" providerId="LiveId" clId="{4909491A-6686-4433-A17B-FCD3422892E2}" dt="2020-11-20T10:39:19.257" v="2427" actId="1076"/>
          <ac:spMkLst>
            <pc:docMk/>
            <pc:sldMk cId="3008469168" sldId="264"/>
            <ac:spMk id="7" creationId="{2A4D0C64-5A68-4601-B8A6-643C8F70AA0A}"/>
          </ac:spMkLst>
        </pc:spChg>
        <pc:picChg chg="mod">
          <ac:chgData name="Михаил Попов" userId="1ff28dec684c2c56" providerId="LiveId" clId="{4909491A-6686-4433-A17B-FCD3422892E2}" dt="2020-11-20T10:36:36.484" v="2413" actId="1076"/>
          <ac:picMkLst>
            <pc:docMk/>
            <pc:sldMk cId="3008469168" sldId="264"/>
            <ac:picMk id="4" creationId="{F237EEEF-7DE1-4DB0-9B66-2462CC9A8B19}"/>
          </ac:picMkLst>
        </pc:picChg>
        <pc:picChg chg="mod">
          <ac:chgData name="Михаил Попов" userId="1ff28dec684c2c56" providerId="LiveId" clId="{4909491A-6686-4433-A17B-FCD3422892E2}" dt="2020-11-20T10:36:39.611" v="2414" actId="1076"/>
          <ac:picMkLst>
            <pc:docMk/>
            <pc:sldMk cId="3008469168" sldId="264"/>
            <ac:picMk id="5" creationId="{3B993A38-1C01-485B-82DB-FDFEA456DA80}"/>
          </ac:picMkLst>
        </pc:picChg>
      </pc:sldChg>
      <pc:sldChg chg="addSp delSp modSp add del mod modAnim">
        <pc:chgData name="Михаил Попов" userId="1ff28dec684c2c56" providerId="LiveId" clId="{4909491A-6686-4433-A17B-FCD3422892E2}" dt="2020-11-20T10:43:31.402" v="2470" actId="20577"/>
        <pc:sldMkLst>
          <pc:docMk/>
          <pc:sldMk cId="2403971310" sldId="265"/>
        </pc:sldMkLst>
        <pc:spChg chg="add mod">
          <ac:chgData name="Михаил Попов" userId="1ff28dec684c2c56" providerId="LiveId" clId="{4909491A-6686-4433-A17B-FCD3422892E2}" dt="2020-11-20T10:40:55.843" v="2449" actId="20577"/>
          <ac:spMkLst>
            <pc:docMk/>
            <pc:sldMk cId="2403971310" sldId="265"/>
            <ac:spMk id="9" creationId="{4D1EF79B-F8E4-437F-B403-FEDE9452DEEA}"/>
          </ac:spMkLst>
        </pc:spChg>
        <pc:spChg chg="add mod">
          <ac:chgData name="Михаил Попов" userId="1ff28dec684c2c56" providerId="LiveId" clId="{4909491A-6686-4433-A17B-FCD3422892E2}" dt="2020-11-20T10:43:31.402" v="2470" actId="20577"/>
          <ac:spMkLst>
            <pc:docMk/>
            <pc:sldMk cId="2403971310" sldId="265"/>
            <ac:spMk id="10" creationId="{854A5B86-3DE6-4FDB-9817-D2A1909B4799}"/>
          </ac:spMkLst>
        </pc:spChg>
        <pc:grpChg chg="del mod">
          <ac:chgData name="Михаил Попов" userId="1ff28dec684c2c56" providerId="LiveId" clId="{4909491A-6686-4433-A17B-FCD3422892E2}" dt="2020-11-20T10:41:43.591" v="2455" actId="165"/>
          <ac:grpSpMkLst>
            <pc:docMk/>
            <pc:sldMk cId="2403971310" sldId="265"/>
            <ac:grpSpMk id="11" creationId="{C1E935BC-5329-4430-A74F-4EF08D0C8744}"/>
          </ac:grpSpMkLst>
        </pc:grpChg>
        <pc:picChg chg="mod">
          <ac:chgData name="Михаил Попов" userId="1ff28dec684c2c56" providerId="LiveId" clId="{4909491A-6686-4433-A17B-FCD3422892E2}" dt="2020-11-20T10:41:13.255" v="2452" actId="1076"/>
          <ac:picMkLst>
            <pc:docMk/>
            <pc:sldMk cId="2403971310" sldId="265"/>
            <ac:picMk id="4" creationId="{4E355EFC-68EB-4579-984A-734D5008EFAB}"/>
          </ac:picMkLst>
        </pc:picChg>
        <pc:picChg chg="mod topLvl">
          <ac:chgData name="Михаил Попов" userId="1ff28dec684c2c56" providerId="LiveId" clId="{4909491A-6686-4433-A17B-FCD3422892E2}" dt="2020-11-20T10:43:02.378" v="2463" actId="1076"/>
          <ac:picMkLst>
            <pc:docMk/>
            <pc:sldMk cId="2403971310" sldId="265"/>
            <ac:picMk id="5" creationId="{2792C1FA-0EAE-42A7-9592-B578E3C4B08E}"/>
          </ac:picMkLst>
        </pc:picChg>
        <pc:cxnChg chg="mod topLvl">
          <ac:chgData name="Михаил Попов" userId="1ff28dec684c2c56" providerId="LiveId" clId="{4909491A-6686-4433-A17B-FCD3422892E2}" dt="2020-11-20T10:43:09.270" v="2464" actId="14100"/>
          <ac:cxnSpMkLst>
            <pc:docMk/>
            <pc:sldMk cId="2403971310" sldId="265"/>
            <ac:cxnSpMk id="7" creationId="{EE9ABEDA-09D7-4629-B927-8CAB89F9A79D}"/>
          </ac:cxnSpMkLst>
        </pc:cxnChg>
        <pc:cxnChg chg="mod topLvl">
          <ac:chgData name="Михаил Попов" userId="1ff28dec684c2c56" providerId="LiveId" clId="{4909491A-6686-4433-A17B-FCD3422892E2}" dt="2020-11-20T10:43:14.774" v="2465" actId="14100"/>
          <ac:cxnSpMkLst>
            <pc:docMk/>
            <pc:sldMk cId="2403971310" sldId="265"/>
            <ac:cxnSpMk id="8" creationId="{FBB1A516-0BE5-4418-814D-6A125B392462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882335111" sldId="265"/>
        </pc:sldMkLst>
      </pc:sldChg>
      <pc:sldChg chg="addSp modSp add del mod">
        <pc:chgData name="Михаил Попов" userId="1ff28dec684c2c56" providerId="LiveId" clId="{4909491A-6686-4433-A17B-FCD3422892E2}" dt="2020-11-19T21:01:01.167" v="308" actId="1076"/>
        <pc:sldMkLst>
          <pc:docMk/>
          <pc:sldMk cId="2952058344" sldId="266"/>
        </pc:sldMkLst>
        <pc:spChg chg="add mod">
          <ac:chgData name="Михаил Попов" userId="1ff28dec684c2c56" providerId="LiveId" clId="{4909491A-6686-4433-A17B-FCD3422892E2}" dt="2020-11-19T21:00:52.287" v="305" actId="20577"/>
          <ac:spMkLst>
            <pc:docMk/>
            <pc:sldMk cId="2952058344" sldId="266"/>
            <ac:spMk id="3" creationId="{9E3EA6E2-A784-4C16-BB7D-AF9E6018254F}"/>
          </ac:spMkLst>
        </pc:spChg>
        <pc:picChg chg="mod">
          <ac:chgData name="Михаил Попов" userId="1ff28dec684c2c56" providerId="LiveId" clId="{4909491A-6686-4433-A17B-FCD3422892E2}" dt="2020-11-19T21:01:01.167" v="308" actId="1076"/>
          <ac:picMkLst>
            <pc:docMk/>
            <pc:sldMk cId="2952058344" sldId="266"/>
            <ac:picMk id="4" creationId="{6684372B-0620-4000-8463-0F39341FD599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649982337" sldId="266"/>
        </pc:sldMkLst>
      </pc:sldChg>
      <pc:sldChg chg="addSp delSp modSp add del mod modAnim">
        <pc:chgData name="Михаил Попов" userId="1ff28dec684c2c56" providerId="LiveId" clId="{4909491A-6686-4433-A17B-FCD3422892E2}" dt="2020-11-20T10:51:34.113" v="2494"/>
        <pc:sldMkLst>
          <pc:docMk/>
          <pc:sldMk cId="2017119124" sldId="267"/>
        </pc:sldMkLst>
        <pc:spChg chg="add mod">
          <ac:chgData name="Михаил Попов" userId="1ff28dec684c2c56" providerId="LiveId" clId="{4909491A-6686-4433-A17B-FCD3422892E2}" dt="2020-11-20T10:49:57.322" v="2482" actId="20577"/>
          <ac:spMkLst>
            <pc:docMk/>
            <pc:sldMk cId="2017119124" sldId="267"/>
            <ac:spMk id="6" creationId="{EC123561-27BF-4D7D-A907-8B8441236C99}"/>
          </ac:spMkLst>
        </pc:spChg>
        <pc:spChg chg="add del">
          <ac:chgData name="Михаил Попов" userId="1ff28dec684c2c56" providerId="LiveId" clId="{4909491A-6686-4433-A17B-FCD3422892E2}" dt="2020-11-20T10:50:51.048" v="2489" actId="11529"/>
          <ac:spMkLst>
            <pc:docMk/>
            <pc:sldMk cId="2017119124" sldId="267"/>
            <ac:spMk id="8" creationId="{4F2B988E-DA49-4380-8144-4977C3FC3231}"/>
          </ac:spMkLst>
        </pc:spChg>
        <pc:spChg chg="add mod">
          <ac:chgData name="Михаил Попов" userId="1ff28dec684c2c56" providerId="LiveId" clId="{4909491A-6686-4433-A17B-FCD3422892E2}" dt="2020-11-20T10:51:10.681" v="2491" actId="108"/>
          <ac:spMkLst>
            <pc:docMk/>
            <pc:sldMk cId="2017119124" sldId="267"/>
            <ac:spMk id="9" creationId="{E537FECD-95E0-4F86-B9CF-B23777ABDF83}"/>
          </ac:spMkLst>
        </pc:spChg>
        <pc:picChg chg="mod">
          <ac:chgData name="Михаил Попов" userId="1ff28dec684c2c56" providerId="LiveId" clId="{4909491A-6686-4433-A17B-FCD3422892E2}" dt="2020-11-20T10:49:50.325" v="2473" actId="1076"/>
          <ac:picMkLst>
            <pc:docMk/>
            <pc:sldMk cId="2017119124" sldId="267"/>
            <ac:picMk id="4" creationId="{F6BD1D32-271E-4C58-B33C-B11CCA0FBD12}"/>
          </ac:picMkLst>
        </pc:picChg>
        <pc:picChg chg="mod">
          <ac:chgData name="Михаил Попов" userId="1ff28dec684c2c56" providerId="LiveId" clId="{4909491A-6686-4433-A17B-FCD3422892E2}" dt="2020-11-20T10:50:18.532" v="2484" actId="1076"/>
          <ac:picMkLst>
            <pc:docMk/>
            <pc:sldMk cId="2017119124" sldId="267"/>
            <ac:picMk id="5" creationId="{93AF0897-28B0-430C-8DFC-E3C31B00A34F}"/>
          </ac:picMkLst>
        </pc:picChg>
        <pc:cxnChg chg="add mod">
          <ac:chgData name="Михаил Попов" userId="1ff28dec684c2c56" providerId="LiveId" clId="{4909491A-6686-4433-A17B-FCD3422892E2}" dt="2020-11-20T10:50:40.562" v="2487" actId="14100"/>
          <ac:cxnSpMkLst>
            <pc:docMk/>
            <pc:sldMk cId="2017119124" sldId="267"/>
            <ac:cxnSpMk id="7" creationId="{149F38FB-4A08-49BA-B795-D78B7120E79B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858597831" sldId="267"/>
        </pc:sldMkLst>
      </pc:sldChg>
      <pc:sldChg chg="addSp modSp add del mod">
        <pc:chgData name="Михаил Попов" userId="1ff28dec684c2c56" providerId="LiveId" clId="{4909491A-6686-4433-A17B-FCD3422892E2}" dt="2020-11-20T10:53:22.870" v="2495" actId="1076"/>
        <pc:sldMkLst>
          <pc:docMk/>
          <pc:sldMk cId="4070467882" sldId="268"/>
        </pc:sldMkLst>
        <pc:spChg chg="add mod">
          <ac:chgData name="Михаил Попов" userId="1ff28dec684c2c56" providerId="LiveId" clId="{4909491A-6686-4433-A17B-FCD3422892E2}" dt="2020-11-19T21:01:17.760" v="336" actId="20577"/>
          <ac:spMkLst>
            <pc:docMk/>
            <pc:sldMk cId="4070467882" sldId="268"/>
            <ac:spMk id="3" creationId="{1233C1E9-F1FE-4E03-965F-CD27447046DD}"/>
          </ac:spMkLst>
        </pc:spChg>
        <pc:picChg chg="mod">
          <ac:chgData name="Михаил Попов" userId="1ff28dec684c2c56" providerId="LiveId" clId="{4909491A-6686-4433-A17B-FCD3422892E2}" dt="2020-11-20T10:53:22.870" v="2495" actId="1076"/>
          <ac:picMkLst>
            <pc:docMk/>
            <pc:sldMk cId="4070467882" sldId="268"/>
            <ac:picMk id="4" creationId="{C49D0DBA-2331-4EBC-91A5-9EF58AC40AA2}"/>
          </ac:picMkLst>
        </pc:picChg>
      </pc:sldChg>
      <pc:sldChg chg="addSp modSp add del mod">
        <pc:chgData name="Михаил Попов" userId="1ff28dec684c2c56" providerId="LiveId" clId="{4909491A-6686-4433-A17B-FCD3422892E2}" dt="2020-11-20T10:57:41.375" v="2510" actId="1076"/>
        <pc:sldMkLst>
          <pc:docMk/>
          <pc:sldMk cId="1350594433" sldId="269"/>
        </pc:sldMkLst>
        <pc:spChg chg="add mod">
          <ac:chgData name="Михаил Попов" userId="1ff28dec684c2c56" providerId="LiveId" clId="{4909491A-6686-4433-A17B-FCD3422892E2}" dt="2020-11-20T10:54:07.601" v="2508" actId="20577"/>
          <ac:spMkLst>
            <pc:docMk/>
            <pc:sldMk cId="1350594433" sldId="269"/>
            <ac:spMk id="3" creationId="{ADAEDC54-E16E-42D4-B489-83987A0AE112}"/>
          </ac:spMkLst>
        </pc:spChg>
        <pc:picChg chg="mod">
          <ac:chgData name="Михаил Попов" userId="1ff28dec684c2c56" providerId="LiveId" clId="{4909491A-6686-4433-A17B-FCD3422892E2}" dt="2020-11-20T10:57:41.375" v="2510" actId="1076"/>
          <ac:picMkLst>
            <pc:docMk/>
            <pc:sldMk cId="1350594433" sldId="269"/>
            <ac:picMk id="4" creationId="{743AA56D-3B6C-41EA-A981-1E39E0DA9EC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1:01:31.266" v="2536" actId="20577"/>
        <pc:sldMkLst>
          <pc:docMk/>
          <pc:sldMk cId="313854997" sldId="270"/>
        </pc:sldMkLst>
        <pc:spChg chg="add mod">
          <ac:chgData name="Михаил Попов" userId="1ff28dec684c2c56" providerId="LiveId" clId="{4909491A-6686-4433-A17B-FCD3422892E2}" dt="2020-11-20T10:59:41.618" v="2524" actId="20577"/>
          <ac:spMkLst>
            <pc:docMk/>
            <pc:sldMk cId="313854997" sldId="270"/>
            <ac:spMk id="6" creationId="{9C41F6D3-98FC-4847-BB59-1F81FF8207D8}"/>
          </ac:spMkLst>
        </pc:spChg>
        <pc:spChg chg="add mod">
          <ac:chgData name="Михаил Попов" userId="1ff28dec684c2c56" providerId="LiveId" clId="{4909491A-6686-4433-A17B-FCD3422892E2}" dt="2020-11-20T11:01:31.266" v="2536" actId="20577"/>
          <ac:spMkLst>
            <pc:docMk/>
            <pc:sldMk cId="313854997" sldId="270"/>
            <ac:spMk id="7" creationId="{96FA2976-880F-4FB3-9E0C-425FEE032387}"/>
          </ac:spMkLst>
        </pc:spChg>
        <pc:picChg chg="mod">
          <ac:chgData name="Михаил Попов" userId="1ff28dec684c2c56" providerId="LiveId" clId="{4909491A-6686-4433-A17B-FCD3422892E2}" dt="2020-11-20T10:59:55.094" v="2529" actId="1076"/>
          <ac:picMkLst>
            <pc:docMk/>
            <pc:sldMk cId="313854997" sldId="270"/>
            <ac:picMk id="4" creationId="{1FB96554-8D5E-4D1C-948F-2B45E706805A}"/>
          </ac:picMkLst>
        </pc:picChg>
        <pc:picChg chg="mod">
          <ac:chgData name="Михаил Попов" userId="1ff28dec684c2c56" providerId="LiveId" clId="{4909491A-6686-4433-A17B-FCD3422892E2}" dt="2020-11-20T10:59:53.838" v="2528" actId="1076"/>
          <ac:picMkLst>
            <pc:docMk/>
            <pc:sldMk cId="313854997" sldId="270"/>
            <ac:picMk id="5" creationId="{D3EDFD79-1542-419C-BB85-6C8BC0EFF3CF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746869004" sldId="270"/>
        </pc:sldMkLst>
      </pc:sldChg>
      <pc:sldChg chg="addSp modSp add del mod">
        <pc:chgData name="Михаил Попов" userId="1ff28dec684c2c56" providerId="LiveId" clId="{4909491A-6686-4433-A17B-FCD3422892E2}" dt="2020-11-20T11:02:08.930" v="2548" actId="20577"/>
        <pc:sldMkLst>
          <pc:docMk/>
          <pc:sldMk cId="561643845" sldId="271"/>
        </pc:sldMkLst>
        <pc:spChg chg="add mod">
          <ac:chgData name="Михаил Попов" userId="1ff28dec684c2c56" providerId="LiveId" clId="{4909491A-6686-4433-A17B-FCD3422892E2}" dt="2020-11-19T21:02:17.831" v="381" actId="20577"/>
          <ac:spMkLst>
            <pc:docMk/>
            <pc:sldMk cId="561643845" sldId="271"/>
            <ac:spMk id="3" creationId="{C8AEB367-ECF0-48DD-8E3A-90C580E4BCCF}"/>
          </ac:spMkLst>
        </pc:spChg>
        <pc:graphicFrameChg chg="mod modGraphic">
          <ac:chgData name="Михаил Попов" userId="1ff28dec684c2c56" providerId="LiveId" clId="{4909491A-6686-4433-A17B-FCD3422892E2}" dt="2020-11-20T11:02:08.930" v="2548" actId="20577"/>
          <ac:graphicFrameMkLst>
            <pc:docMk/>
            <pc:sldMk cId="561643845" sldId="271"/>
            <ac:graphicFrameMk id="4" creationId="{6044F64D-E759-4E56-BBEE-42DEA4B15F01}"/>
          </ac:graphicFrameMkLst>
        </pc:graphicFrameChg>
      </pc:sldChg>
      <pc:sldChg chg="addSp delSp modSp add del mod modAnim">
        <pc:chgData name="Михаил Попов" userId="1ff28dec684c2c56" providerId="LiveId" clId="{4909491A-6686-4433-A17B-FCD3422892E2}" dt="2020-11-20T14:39:11.671" v="4333"/>
        <pc:sldMkLst>
          <pc:docMk/>
          <pc:sldMk cId="103276247" sldId="272"/>
        </pc:sldMkLst>
        <pc:spChg chg="add mod">
          <ac:chgData name="Михаил Попов" userId="1ff28dec684c2c56" providerId="LiveId" clId="{4909491A-6686-4433-A17B-FCD3422892E2}" dt="2020-11-19T21:02:58.071" v="414" actId="20577"/>
          <ac:spMkLst>
            <pc:docMk/>
            <pc:sldMk cId="103276247" sldId="272"/>
            <ac:spMk id="3" creationId="{646C2AA3-CB68-4ADB-B717-3EDFD22754BA}"/>
          </ac:spMkLst>
        </pc:spChg>
        <pc:spChg chg="add mod">
          <ac:chgData name="Михаил Попов" userId="1ff28dec684c2c56" providerId="LiveId" clId="{4909491A-6686-4433-A17B-FCD3422892E2}" dt="2020-11-20T12:33:48.728" v="3127" actId="20577"/>
          <ac:spMkLst>
            <pc:docMk/>
            <pc:sldMk cId="103276247" sldId="272"/>
            <ac:spMk id="5" creationId="{C1569B70-9587-4D94-AD6C-C9AE41F1969F}"/>
          </ac:spMkLst>
        </pc:spChg>
        <pc:graphicFrameChg chg="del mod modGraphic">
          <ac:chgData name="Михаил Попов" userId="1ff28dec684c2c56" providerId="LiveId" clId="{4909491A-6686-4433-A17B-FCD3422892E2}" dt="2020-11-20T12:28:39.184" v="3071" actId="478"/>
          <ac:graphicFrameMkLst>
            <pc:docMk/>
            <pc:sldMk cId="103276247" sldId="272"/>
            <ac:graphicFrameMk id="4" creationId="{199FCA0E-BD17-44B9-AB56-A7162A96972F}"/>
          </ac:graphicFrameMkLst>
        </pc:graphicFrameChg>
        <pc:picChg chg="add mod">
          <ac:chgData name="Михаил Попов" userId="1ff28dec684c2c56" providerId="LiveId" clId="{4909491A-6686-4433-A17B-FCD3422892E2}" dt="2020-11-20T14:39:04.971" v="4332" actId="1076"/>
          <ac:picMkLst>
            <pc:docMk/>
            <pc:sldMk cId="103276247" sldId="272"/>
            <ac:picMk id="6" creationId="{CD64FEE7-01BC-46CA-8EF9-D43572FFC1D1}"/>
          </ac:picMkLst>
        </pc:picChg>
        <pc:picChg chg="add mod">
          <ac:chgData name="Михаил Попов" userId="1ff28dec684c2c56" providerId="LiveId" clId="{4909491A-6686-4433-A17B-FCD3422892E2}" dt="2020-11-20T14:38:54.995" v="4331" actId="1076"/>
          <ac:picMkLst>
            <pc:docMk/>
            <pc:sldMk cId="103276247" sldId="272"/>
            <ac:picMk id="8" creationId="{A72EEF12-31C5-460E-945A-7A228F661724}"/>
          </ac:picMkLst>
        </pc:picChg>
      </pc:sldChg>
      <pc:sldChg chg="addSp modSp add del mod">
        <pc:chgData name="Михаил Попов" userId="1ff28dec684c2c56" providerId="LiveId" clId="{4909491A-6686-4433-A17B-FCD3422892E2}" dt="2020-11-20T13:46:51.674" v="3939" actId="20577"/>
        <pc:sldMkLst>
          <pc:docMk/>
          <pc:sldMk cId="1550499581" sldId="273"/>
        </pc:sldMkLst>
        <pc:spChg chg="add mod">
          <ac:chgData name="Михаил Попов" userId="1ff28dec684c2c56" providerId="LiveId" clId="{4909491A-6686-4433-A17B-FCD3422892E2}" dt="2020-11-20T13:46:51.674" v="3939" actId="20577"/>
          <ac:spMkLst>
            <pc:docMk/>
            <pc:sldMk cId="1550499581" sldId="273"/>
            <ac:spMk id="3" creationId="{8DB7B00F-6824-4194-A49F-C1C6946EFDBC}"/>
          </ac:spMkLst>
        </pc:spChg>
        <pc:picChg chg="mod">
          <ac:chgData name="Михаил Попов" userId="1ff28dec684c2c56" providerId="LiveId" clId="{4909491A-6686-4433-A17B-FCD3422892E2}" dt="2020-11-19T21:03:08.992" v="416" actId="1076"/>
          <ac:picMkLst>
            <pc:docMk/>
            <pc:sldMk cId="1550499581" sldId="273"/>
            <ac:picMk id="4" creationId="{0778F8C3-3904-434D-A902-EA42B4DB45D2}"/>
          </ac:picMkLst>
        </pc:picChg>
      </pc:sldChg>
      <pc:sldChg chg="addSp modSp add del mod">
        <pc:chgData name="Михаил Попов" userId="1ff28dec684c2c56" providerId="LiveId" clId="{4909491A-6686-4433-A17B-FCD3422892E2}" dt="2020-11-20T14:10:24.170" v="4213" actId="1076"/>
        <pc:sldMkLst>
          <pc:docMk/>
          <pc:sldMk cId="736650746" sldId="274"/>
        </pc:sldMkLst>
        <pc:spChg chg="add mod">
          <ac:chgData name="Михаил Попов" userId="1ff28dec684c2c56" providerId="LiveId" clId="{4909491A-6686-4433-A17B-FCD3422892E2}" dt="2020-11-20T14:10:13.730" v="4210"/>
          <ac:spMkLst>
            <pc:docMk/>
            <pc:sldMk cId="736650746" sldId="274"/>
            <ac:spMk id="3" creationId="{0D4F6428-A713-4DEA-A7E0-D6CD5ED2807B}"/>
          </ac:spMkLst>
        </pc:spChg>
        <pc:picChg chg="mod">
          <ac:chgData name="Михаил Попов" userId="1ff28dec684c2c56" providerId="LiveId" clId="{4909491A-6686-4433-A17B-FCD3422892E2}" dt="2020-11-20T14:10:24.170" v="4213" actId="1076"/>
          <ac:picMkLst>
            <pc:docMk/>
            <pc:sldMk cId="736650746" sldId="274"/>
            <ac:picMk id="4" creationId="{FA549523-FBD3-4188-994E-E7D56804A23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8207293" sldId="274"/>
        </pc:sldMkLst>
      </pc:sldChg>
      <pc:sldChg chg="addSp modSp add del mod modAnim">
        <pc:chgData name="Михаил Попов" userId="1ff28dec684c2c56" providerId="LiveId" clId="{4909491A-6686-4433-A17B-FCD3422892E2}" dt="2020-11-20T14:29:38.957" v="4326"/>
        <pc:sldMkLst>
          <pc:docMk/>
          <pc:sldMk cId="4125381647" sldId="276"/>
        </pc:sldMkLst>
        <pc:spChg chg="add mod">
          <ac:chgData name="Михаил Попов" userId="1ff28dec684c2c56" providerId="LiveId" clId="{4909491A-6686-4433-A17B-FCD3422892E2}" dt="2020-11-20T14:27:05.482" v="4317" actId="20577"/>
          <ac:spMkLst>
            <pc:docMk/>
            <pc:sldMk cId="4125381647" sldId="276"/>
            <ac:spMk id="5" creationId="{AD8ECED4-1725-4855-A9F5-681E3434CCE9}"/>
          </ac:spMkLst>
        </pc:spChg>
        <pc:picChg chg="mod">
          <ac:chgData name="Михаил Попов" userId="1ff28dec684c2c56" providerId="LiveId" clId="{4909491A-6686-4433-A17B-FCD3422892E2}" dt="2020-11-20T14:29:32.388" v="4324"/>
          <ac:picMkLst>
            <pc:docMk/>
            <pc:sldMk cId="4125381647" sldId="276"/>
            <ac:picMk id="2" creationId="{EA81506D-CDC4-4B8D-B4B2-E267F052A28B}"/>
          </ac:picMkLst>
        </pc:picChg>
        <pc:picChg chg="add mod">
          <ac:chgData name="Михаил Попов" userId="1ff28dec684c2c56" providerId="LiveId" clId="{4909491A-6686-4433-A17B-FCD3422892E2}" dt="2020-11-20T14:29:36.249" v="4325"/>
          <ac:picMkLst>
            <pc:docMk/>
            <pc:sldMk cId="4125381647" sldId="276"/>
            <ac:picMk id="3" creationId="{98712D7F-6B8B-47A8-8463-5A659EFF26EB}"/>
          </ac:picMkLst>
        </pc:picChg>
        <pc:picChg chg="add mod">
          <ac:chgData name="Михаил Попов" userId="1ff28dec684c2c56" providerId="LiveId" clId="{4909491A-6686-4433-A17B-FCD3422892E2}" dt="2020-11-20T14:29:38.957" v="4326"/>
          <ac:picMkLst>
            <pc:docMk/>
            <pc:sldMk cId="4125381647" sldId="276"/>
            <ac:picMk id="4" creationId="{32AF6813-19C9-4A62-8279-557A871B05AD}"/>
          </ac:picMkLst>
        </pc:picChg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777188904" sldId="277"/>
        </pc:sldMkLst>
        <pc:picChg chg="del mod">
          <ac:chgData name="Михаил Попов" userId="1ff28dec684c2c56" providerId="LiveId" clId="{4909491A-6686-4433-A17B-FCD3422892E2}" dt="2020-11-20T14:17:35.800" v="4265" actId="21"/>
          <ac:picMkLst>
            <pc:docMk/>
            <pc:sldMk cId="777188904" sldId="277"/>
            <ac:picMk id="2" creationId="{82C16CE7-4DAE-4A6B-A3BE-E7D68994EE15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22636935" sldId="277"/>
        </pc:sldMkLst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3303608082" sldId="278"/>
        </pc:sldMkLst>
        <pc:picChg chg="del mod">
          <ac:chgData name="Михаил Попов" userId="1ff28dec684c2c56" providerId="LiveId" clId="{4909491A-6686-4433-A17B-FCD3422892E2}" dt="2020-11-20T14:18:19.783" v="4272" actId="21"/>
          <ac:picMkLst>
            <pc:docMk/>
            <pc:sldMk cId="3303608082" sldId="278"/>
            <ac:picMk id="2" creationId="{E7759C6B-24E5-43A8-8766-6C2A0759773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16575575" sldId="279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3814110685" sldId="279"/>
        </pc:sldMkLst>
      </pc:sldChg>
      <pc:sldChg chg="addSp modSp add del mod">
        <pc:chgData name="Михаил Попов" userId="1ff28dec684c2c56" providerId="LiveId" clId="{4909491A-6686-4433-A17B-FCD3422892E2}" dt="2020-11-19T20:43:31.625" v="209" actId="1076"/>
        <pc:sldMkLst>
          <pc:docMk/>
          <pc:sldMk cId="1394779097" sldId="281"/>
        </pc:sldMkLst>
        <pc:spChg chg="add mod">
          <ac:chgData name="Михаил Попов" userId="1ff28dec684c2c56" providerId="LiveId" clId="{4909491A-6686-4433-A17B-FCD3422892E2}" dt="2020-11-19T20:43:26.112" v="208" actId="20577"/>
          <ac:spMkLst>
            <pc:docMk/>
            <pc:sldMk cId="1394779097" sldId="281"/>
            <ac:spMk id="3" creationId="{B78BB2BB-7F4A-4E95-AED0-63ED33A2171F}"/>
          </ac:spMkLst>
        </pc:spChg>
        <pc:picChg chg="mod">
          <ac:chgData name="Михаил Попов" userId="1ff28dec684c2c56" providerId="LiveId" clId="{4909491A-6686-4433-A17B-FCD3422892E2}" dt="2020-11-19T20:43:31.625" v="209" actId="1076"/>
          <ac:picMkLst>
            <pc:docMk/>
            <pc:sldMk cId="1394779097" sldId="281"/>
            <ac:picMk id="4" creationId="{7EFA0315-6DA9-4741-BCD5-092A2D5D5F59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9043029" sldId="281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1949122381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267197453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10162742" sldId="283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2267364041" sldId="28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324416812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845063756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316745589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4286409453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69123292" sldId="28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65846422" sldId="28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83413146" sldId="28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149911924" sldId="290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817760916" sldId="292"/>
        </pc:sldMkLst>
      </pc:sldChg>
      <pc:sldChg chg="add del">
        <pc:chgData name="Михаил Попов" userId="1ff28dec684c2c56" providerId="LiveId" clId="{4909491A-6686-4433-A17B-FCD3422892E2}" dt="2020-11-19T20:41:52.305" v="123" actId="47"/>
        <pc:sldMkLst>
          <pc:docMk/>
          <pc:sldMk cId="2133049187" sldId="29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403298165" sldId="29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19707856" sldId="29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06957802" sldId="29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18869194" sldId="29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361102690" sldId="299"/>
        </pc:sldMkLst>
      </pc:sldChg>
      <pc:sldChg chg="modSp mod">
        <pc:chgData name="Михаил Попов" userId="1ff28dec684c2c56" providerId="LiveId" clId="{4909491A-6686-4433-A17B-FCD3422892E2}" dt="2020-11-19T16:43:55.491" v="9" actId="20577"/>
        <pc:sldMkLst>
          <pc:docMk/>
          <pc:sldMk cId="1796929494" sldId="312"/>
        </pc:sldMkLst>
        <pc:spChg chg="mod">
          <ac:chgData name="Михаил Попов" userId="1ff28dec684c2c56" providerId="LiveId" clId="{4909491A-6686-4433-A17B-FCD3422892E2}" dt="2020-11-19T16:43:55.491" v="9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4909491A-6686-4433-A17B-FCD3422892E2}" dt="2020-11-19T16:43:28.02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4909491A-6686-4433-A17B-FCD3422892E2}" dt="2020-11-20T16:01:57.838" v="4807" actId="20577"/>
        <pc:sldMkLst>
          <pc:docMk/>
          <pc:sldMk cId="1059343981" sldId="313"/>
        </pc:sldMkLst>
        <pc:spChg chg="mod">
          <ac:chgData name="Михаил Попов" userId="1ff28dec684c2c56" providerId="LiveId" clId="{4909491A-6686-4433-A17B-FCD3422892E2}" dt="2020-11-20T16:01:57.838" v="480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new mod ord modAnim">
        <pc:chgData name="Михаил Попов" userId="1ff28dec684c2c56" providerId="LiveId" clId="{4909491A-6686-4433-A17B-FCD3422892E2}" dt="2020-11-20T09:53:23.019" v="1186"/>
        <pc:sldMkLst>
          <pc:docMk/>
          <pc:sldMk cId="2308778208" sldId="314"/>
        </pc:sldMkLst>
        <pc:spChg chg="del">
          <ac:chgData name="Михаил Попов" userId="1ff28dec684c2c56" providerId="LiveId" clId="{4909491A-6686-4433-A17B-FCD3422892E2}" dt="2020-11-20T09:18:48.130" v="419" actId="478"/>
          <ac:spMkLst>
            <pc:docMk/>
            <pc:sldMk cId="2308778208" sldId="314"/>
            <ac:spMk id="2" creationId="{8353FA29-5102-4A2A-89E8-40D34920F751}"/>
          </ac:spMkLst>
        </pc:spChg>
        <pc:spChg chg="del">
          <ac:chgData name="Михаил Попов" userId="1ff28dec684c2c56" providerId="LiveId" clId="{4909491A-6686-4433-A17B-FCD3422892E2}" dt="2020-11-20T09:19:50.842" v="421" actId="478"/>
          <ac:spMkLst>
            <pc:docMk/>
            <pc:sldMk cId="2308778208" sldId="314"/>
            <ac:spMk id="3" creationId="{B0ACAFA6-7231-42E6-83D5-887C35882A84}"/>
          </ac:spMkLst>
        </pc:spChg>
        <pc:spChg chg="add del mod">
          <ac:chgData name="Михаил Попов" userId="1ff28dec684c2c56" providerId="LiveId" clId="{4909491A-6686-4433-A17B-FCD3422892E2}" dt="2020-11-20T09:19:48.530" v="420" actId="478"/>
          <ac:spMkLst>
            <pc:docMk/>
            <pc:sldMk cId="2308778208" sldId="314"/>
            <ac:spMk id="4" creationId="{BBB9B154-8885-4596-837E-7A5FE6E9317A}"/>
          </ac:spMkLst>
        </pc:spChg>
        <pc:spChg chg="add mod">
          <ac:chgData name="Михаил Попов" userId="1ff28dec684c2c56" providerId="LiveId" clId="{4909491A-6686-4433-A17B-FCD3422892E2}" dt="2020-11-20T09:20:22.684" v="485" actId="20577"/>
          <ac:spMkLst>
            <pc:docMk/>
            <pc:sldMk cId="2308778208" sldId="314"/>
            <ac:spMk id="5" creationId="{EB6DEE47-5E5D-4530-B99A-88F4758AFEF4}"/>
          </ac:spMkLst>
        </pc:spChg>
        <pc:spChg chg="add mod">
          <ac:chgData name="Михаил Попов" userId="1ff28dec684c2c56" providerId="LiveId" clId="{4909491A-6686-4433-A17B-FCD3422892E2}" dt="2020-11-20T09:46:01.841" v="1181" actId="20577"/>
          <ac:spMkLst>
            <pc:docMk/>
            <pc:sldMk cId="2308778208" sldId="314"/>
            <ac:spMk id="6" creationId="{F21F9F6C-9717-4094-A346-8BEEA370E8A5}"/>
          </ac:spMkLst>
        </pc:spChg>
        <pc:picChg chg="add mod">
          <ac:chgData name="Михаил Попов" userId="1ff28dec684c2c56" providerId="LiveId" clId="{4909491A-6686-4433-A17B-FCD3422892E2}" dt="2020-11-20T09:39:59.917" v="905" actId="1076"/>
          <ac:picMkLst>
            <pc:docMk/>
            <pc:sldMk cId="2308778208" sldId="314"/>
            <ac:picMk id="8" creationId="{8922103A-2A1D-4B62-8519-B6ED08846E38}"/>
          </ac:picMkLst>
        </pc:picChg>
      </pc:sldChg>
      <pc:sldChg chg="delSp modSp add mod delAnim modAnim">
        <pc:chgData name="Михаил Попов" userId="1ff28dec684c2c56" providerId="LiveId" clId="{4909491A-6686-4433-A17B-FCD3422892E2}" dt="2020-11-20T09:59:51.533" v="1600" actId="207"/>
        <pc:sldMkLst>
          <pc:docMk/>
          <pc:sldMk cId="1297211975" sldId="315"/>
        </pc:sldMkLst>
        <pc:spChg chg="mod">
          <ac:chgData name="Михаил Попов" userId="1ff28dec684c2c56" providerId="LiveId" clId="{4909491A-6686-4433-A17B-FCD3422892E2}" dt="2020-11-20T09:55:23.228" v="1226" actId="20577"/>
          <ac:spMkLst>
            <pc:docMk/>
            <pc:sldMk cId="1297211975" sldId="315"/>
            <ac:spMk id="5" creationId="{EB6DEE47-5E5D-4530-B99A-88F4758AFEF4}"/>
          </ac:spMkLst>
        </pc:spChg>
        <pc:spChg chg="mod">
          <ac:chgData name="Михаил Попов" userId="1ff28dec684c2c56" providerId="LiveId" clId="{4909491A-6686-4433-A17B-FCD3422892E2}" dt="2020-11-20T09:59:51.533" v="1600" actId="207"/>
          <ac:spMkLst>
            <pc:docMk/>
            <pc:sldMk cId="1297211975" sldId="315"/>
            <ac:spMk id="6" creationId="{F21F9F6C-9717-4094-A346-8BEEA370E8A5}"/>
          </ac:spMkLst>
        </pc:spChg>
        <pc:picChg chg="del">
          <ac:chgData name="Михаил Попов" userId="1ff28dec684c2c56" providerId="LiveId" clId="{4909491A-6686-4433-A17B-FCD3422892E2}" dt="2020-11-20T09:55:26.074" v="1227" actId="478"/>
          <ac:picMkLst>
            <pc:docMk/>
            <pc:sldMk cId="1297211975" sldId="315"/>
            <ac:picMk id="8" creationId="{8922103A-2A1D-4B62-8519-B6ED08846E38}"/>
          </ac:picMkLst>
        </pc:picChg>
      </pc:sldChg>
      <pc:sldChg chg="addSp delSp modSp add mod modAnim">
        <pc:chgData name="Михаил Попов" userId="1ff28dec684c2c56" providerId="LiveId" clId="{4909491A-6686-4433-A17B-FCD3422892E2}" dt="2020-11-20T10:25:04.104" v="2409" actId="207"/>
        <pc:sldMkLst>
          <pc:docMk/>
          <pc:sldMk cId="616810840" sldId="316"/>
        </pc:sldMkLst>
        <pc:spChg chg="mod">
          <ac:chgData name="Михаил Попов" userId="1ff28dec684c2c56" providerId="LiveId" clId="{4909491A-6686-4433-A17B-FCD3422892E2}" dt="2020-11-20T10:01:04.579" v="1628" actId="20577"/>
          <ac:spMkLst>
            <pc:docMk/>
            <pc:sldMk cId="616810840" sldId="316"/>
            <ac:spMk id="5" creationId="{A7496165-AAA7-47F8-ACEC-553156943405}"/>
          </ac:spMkLst>
        </pc:spChg>
        <pc:spChg chg="add mod">
          <ac:chgData name="Михаил Попов" userId="1ff28dec684c2c56" providerId="LiveId" clId="{4909491A-6686-4433-A17B-FCD3422892E2}" dt="2020-11-20T10:25:04.104" v="2409" actId="207"/>
          <ac:spMkLst>
            <pc:docMk/>
            <pc:sldMk cId="616810840" sldId="316"/>
            <ac:spMk id="6" creationId="{38B2E732-F453-4F2D-BEA5-1A2F3AC85D1D}"/>
          </ac:spMkLst>
        </pc:spChg>
        <pc:picChg chg="del">
          <ac:chgData name="Михаил Попов" userId="1ff28dec684c2c56" providerId="LiveId" clId="{4909491A-6686-4433-A17B-FCD3422892E2}" dt="2020-11-20T10:00:07.824" v="1603" actId="478"/>
          <ac:picMkLst>
            <pc:docMk/>
            <pc:sldMk cId="616810840" sldId="316"/>
            <ac:picMk id="2" creationId="{B908C8B7-3275-4F12-AF4D-810B2E0DE094}"/>
          </ac:picMkLst>
        </pc:picChg>
        <pc:picChg chg="del">
          <ac:chgData name="Михаил Попов" userId="1ff28dec684c2c56" providerId="LiveId" clId="{4909491A-6686-4433-A17B-FCD3422892E2}" dt="2020-11-20T10:00:07.256" v="1602" actId="478"/>
          <ac:picMkLst>
            <pc:docMk/>
            <pc:sldMk cId="616810840" sldId="316"/>
            <ac:picMk id="4" creationId="{4E6298E7-3833-49F4-8DCA-4F375B2427E3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851949621" sldId="316"/>
        </pc:sldMkLst>
      </pc:sldChg>
      <pc:sldChg chg="modSp add modAnim">
        <pc:chgData name="Михаил Попов" userId="1ff28dec684c2c56" providerId="LiveId" clId="{4909491A-6686-4433-A17B-FCD3422892E2}" dt="2020-11-20T11:08:55.859" v="2551" actId="400"/>
        <pc:sldMkLst>
          <pc:docMk/>
          <pc:sldMk cId="2771770956" sldId="317"/>
        </pc:sldMkLst>
        <pc:spChg chg="mod">
          <ac:chgData name="Михаил Попов" userId="1ff28dec684c2c56" providerId="LiveId" clId="{4909491A-6686-4433-A17B-FCD3422892E2}" dt="2020-11-20T11:08:55.859" v="2551" actId="400"/>
          <ac:spMkLst>
            <pc:docMk/>
            <pc:sldMk cId="2771770956" sldId="317"/>
            <ac:spMk id="6" creationId="{F21F9F6C-9717-4094-A346-8BEEA370E8A5}"/>
          </ac:spMkLst>
        </pc:sp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46956443" sldId="317"/>
        </pc:sldMkLst>
      </pc:sldChg>
      <pc:sldChg chg="addSp delSp modSp new mod ord modAnim">
        <pc:chgData name="Михаил Попов" userId="1ff28dec684c2c56" providerId="LiveId" clId="{4909491A-6686-4433-A17B-FCD3422892E2}" dt="2020-11-20T16:33:34.477" v="4816"/>
        <pc:sldMkLst>
          <pc:docMk/>
          <pc:sldMk cId="1250681534" sldId="318"/>
        </pc:sldMkLst>
        <pc:spChg chg="del">
          <ac:chgData name="Михаил Попов" userId="1ff28dec684c2c56" providerId="LiveId" clId="{4909491A-6686-4433-A17B-FCD3422892E2}" dt="2020-11-20T11:13:01.645" v="2557" actId="478"/>
          <ac:spMkLst>
            <pc:docMk/>
            <pc:sldMk cId="1250681534" sldId="318"/>
            <ac:spMk id="2" creationId="{B08D4664-BA47-4CA5-929E-DA9074329A74}"/>
          </ac:spMkLst>
        </pc:spChg>
        <pc:spChg chg="del">
          <ac:chgData name="Михаил Попов" userId="1ff28dec684c2c56" providerId="LiveId" clId="{4909491A-6686-4433-A17B-FCD3422892E2}" dt="2020-11-20T12:39:21.962" v="3142" actId="478"/>
          <ac:spMkLst>
            <pc:docMk/>
            <pc:sldMk cId="1250681534" sldId="318"/>
            <ac:spMk id="3" creationId="{62CF8849-A7AE-4256-95C6-80E6B53892AD}"/>
          </ac:spMkLst>
        </pc:spChg>
        <pc:spChg chg="add mod">
          <ac:chgData name="Михаил Попов" userId="1ff28dec684c2c56" providerId="LiveId" clId="{4909491A-6686-4433-A17B-FCD3422892E2}" dt="2020-11-20T11:13:09.593" v="2576" actId="20577"/>
          <ac:spMkLst>
            <pc:docMk/>
            <pc:sldMk cId="1250681534" sldId="318"/>
            <ac:spMk id="4" creationId="{5F800848-3511-40F8-8F98-6EF1E271147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7" creationId="{5FEC3A45-4D4F-4F70-BF7D-E7BF92F7F32E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8" creationId="{A59E0DC1-2C8D-4650-AD0C-F628110258C5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9" creationId="{FA8D55E6-3304-4C53-9275-7423BFB28FD3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0" creationId="{0FA5C6A5-7A0B-48D5-8E61-E4FB108E99D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1" creationId="{6EB9FA9C-3B8C-4208-9004-DADFAB61A7F9}"/>
          </ac:spMkLst>
        </pc:spChg>
        <pc:spChg chg="add mod">
          <ac:chgData name="Михаил Попов" userId="1ff28dec684c2c56" providerId="LiveId" clId="{4909491A-6686-4433-A17B-FCD3422892E2}" dt="2020-11-20T12:56:26.780" v="3300" actId="20577"/>
          <ac:spMkLst>
            <pc:docMk/>
            <pc:sldMk cId="1250681534" sldId="318"/>
            <ac:spMk id="13" creationId="{5BC4443B-D441-4310-BCE0-9122403337B6}"/>
          </ac:spMkLst>
        </pc:spChg>
        <pc:spChg chg="add mod">
          <ac:chgData name="Михаил Попов" userId="1ff28dec684c2c56" providerId="LiveId" clId="{4909491A-6686-4433-A17B-FCD3422892E2}" dt="2020-11-20T12:57:59.850" v="3333" actId="20577"/>
          <ac:spMkLst>
            <pc:docMk/>
            <pc:sldMk cId="1250681534" sldId="318"/>
            <ac:spMk id="14" creationId="{6D5035B7-BB67-4A9D-9374-A8CC273EE855}"/>
          </ac:spMkLst>
        </pc:spChg>
        <pc:spChg chg="add mod">
          <ac:chgData name="Михаил Попов" userId="1ff28dec684c2c56" providerId="LiveId" clId="{4909491A-6686-4433-A17B-FCD3422892E2}" dt="2020-11-20T12:59:35.481" v="3360" actId="20577"/>
          <ac:spMkLst>
            <pc:docMk/>
            <pc:sldMk cId="1250681534" sldId="318"/>
            <ac:spMk id="15" creationId="{045AB29F-7E89-40AC-AA16-D074190736F6}"/>
          </ac:spMkLst>
        </pc:spChg>
        <pc:spChg chg="add mod">
          <ac:chgData name="Михаил Попов" userId="1ff28dec684c2c56" providerId="LiveId" clId="{4909491A-6686-4433-A17B-FCD3422892E2}" dt="2020-11-20T14:04:50.810" v="4209" actId="20577"/>
          <ac:spMkLst>
            <pc:docMk/>
            <pc:sldMk cId="1250681534" sldId="318"/>
            <ac:spMk id="16" creationId="{B8F0DB26-0518-4D38-8490-F9EC5A0C49DB}"/>
          </ac:spMkLst>
        </pc:spChg>
        <pc:picChg chg="add mod">
          <ac:chgData name="Михаил Попов" userId="1ff28dec684c2c56" providerId="LiveId" clId="{4909491A-6686-4433-A17B-FCD3422892E2}" dt="2020-11-20T13:00:02.815" v="3378" actId="1035"/>
          <ac:picMkLst>
            <pc:docMk/>
            <pc:sldMk cId="1250681534" sldId="318"/>
            <ac:picMk id="6" creationId="{BC30968C-50DF-48AB-AACA-59940C20FBF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99801122" sldId="318"/>
        </pc:sldMkLst>
      </pc:sldChg>
      <pc:sldChg chg="new del">
        <pc:chgData name="Михаил Попов" userId="1ff28dec684c2c56" providerId="LiveId" clId="{4909491A-6686-4433-A17B-FCD3422892E2}" dt="2020-11-20T13:06:50.725" v="3380" actId="47"/>
        <pc:sldMkLst>
          <pc:docMk/>
          <pc:sldMk cId="2688421623" sldId="319"/>
        </pc:sldMkLst>
      </pc:sldChg>
      <pc:sldChg chg="delSp modSp add mod delAnim modAnim">
        <pc:chgData name="Михаил Попов" userId="1ff28dec684c2c56" providerId="LiveId" clId="{4909491A-6686-4433-A17B-FCD3422892E2}" dt="2020-11-20T14:16:01.550" v="4255"/>
        <pc:sldMkLst>
          <pc:docMk/>
          <pc:sldMk cId="3981197011" sldId="319"/>
        </pc:sldMkLst>
        <pc:spChg chg="mod">
          <ac:chgData name="Михаил Попов" userId="1ff28dec684c2c56" providerId="LiveId" clId="{4909491A-6686-4433-A17B-FCD3422892E2}" dt="2020-11-20T13:19:17.732" v="3457" actId="14100"/>
          <ac:spMkLst>
            <pc:docMk/>
            <pc:sldMk cId="3981197011" sldId="319"/>
            <ac:spMk id="3" creationId="{646C2AA3-CB68-4ADB-B717-3EDFD22754BA}"/>
          </ac:spMkLst>
        </pc:spChg>
        <pc:spChg chg="mod">
          <ac:chgData name="Михаил Попов" userId="1ff28dec684c2c56" providerId="LiveId" clId="{4909491A-6686-4433-A17B-FCD3422892E2}" dt="2020-11-20T14:15:49.885" v="4254" actId="20577"/>
          <ac:spMkLst>
            <pc:docMk/>
            <pc:sldMk cId="3981197011" sldId="319"/>
            <ac:spMk id="5" creationId="{C1569B70-9587-4D94-AD6C-C9AE41F1969F}"/>
          </ac:spMkLst>
        </pc:spChg>
        <pc:picChg chg="del">
          <ac:chgData name="Михаил Попов" userId="1ff28dec684c2c56" providerId="LiveId" clId="{4909491A-6686-4433-A17B-FCD3422892E2}" dt="2020-11-20T13:07:04.434" v="3410" actId="478"/>
          <ac:picMkLst>
            <pc:docMk/>
            <pc:sldMk cId="3981197011" sldId="319"/>
            <ac:picMk id="6" creationId="{CD64FEE7-01BC-46CA-8EF9-D43572FFC1D1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591229152" sldId="320"/>
        </pc:sldMkLst>
      </pc:sldChg>
      <pc:sldChg chg="addSp delSp modSp add mod ord modAnim">
        <pc:chgData name="Михаил Попов" userId="1ff28dec684c2c56" providerId="LiveId" clId="{4909491A-6686-4433-A17B-FCD3422892E2}" dt="2020-11-20T15:38:28.634" v="4372"/>
        <pc:sldMkLst>
          <pc:docMk/>
          <pc:sldMk cId="3157001789" sldId="320"/>
        </pc:sldMkLst>
        <pc:spChg chg="mod">
          <ac:chgData name="Михаил Попов" userId="1ff28dec684c2c56" providerId="LiveId" clId="{4909491A-6686-4433-A17B-FCD3422892E2}" dt="2020-11-20T13:48:39.539" v="3985" actId="20577"/>
          <ac:spMkLst>
            <pc:docMk/>
            <pc:sldMk cId="3157001789" sldId="320"/>
            <ac:spMk id="3" creationId="{8DB7B00F-6824-4194-A49F-C1C6946EFDBC}"/>
          </ac:spMkLst>
        </pc:spChg>
        <pc:spChg chg="add mod">
          <ac:chgData name="Михаил Попов" userId="1ff28dec684c2c56" providerId="LiveId" clId="{4909491A-6686-4433-A17B-FCD3422892E2}" dt="2020-11-20T13:52:13.279" v="4173" actId="207"/>
          <ac:spMkLst>
            <pc:docMk/>
            <pc:sldMk cId="3157001789" sldId="320"/>
            <ac:spMk id="5" creationId="{E62D3E36-69DD-408B-8AE9-64A3BDDF1B35}"/>
          </ac:spMkLst>
        </pc:spChg>
        <pc:picChg chg="del">
          <ac:chgData name="Михаил Попов" userId="1ff28dec684c2c56" providerId="LiveId" clId="{4909491A-6686-4433-A17B-FCD3422892E2}" dt="2020-11-20T13:47:15.807" v="3963" actId="478"/>
          <ac:picMkLst>
            <pc:docMk/>
            <pc:sldMk cId="3157001789" sldId="320"/>
            <ac:picMk id="4" creationId="{0778F8C3-3904-434D-A902-EA42B4DB45D2}"/>
          </ac:picMkLst>
        </pc:picChg>
      </pc:sldChg>
      <pc:sldChg chg="addSp delSp modSp add mod ord delAnim modAnim">
        <pc:chgData name="Михаил Попов" userId="1ff28dec684c2c56" providerId="LiveId" clId="{4909491A-6686-4433-A17B-FCD3422892E2}" dt="2020-11-20T15:44:13.862" v="4720" actId="20577"/>
        <pc:sldMkLst>
          <pc:docMk/>
          <pc:sldMk cId="1467312145" sldId="321"/>
        </pc:sldMkLst>
        <pc:spChg chg="mod">
          <ac:chgData name="Михаил Попов" userId="1ff28dec684c2c56" providerId="LiveId" clId="{4909491A-6686-4433-A17B-FCD3422892E2}" dt="2020-11-20T15:38:16.206" v="4368" actId="20577"/>
          <ac:spMkLst>
            <pc:docMk/>
            <pc:sldMk cId="1467312145" sldId="321"/>
            <ac:spMk id="5" creationId="{AD8ECED4-1725-4855-A9F5-681E3434CCE9}"/>
          </ac:spMkLst>
        </pc:spChg>
        <pc:spChg chg="add mod">
          <ac:chgData name="Михаил Попов" userId="1ff28dec684c2c56" providerId="LiveId" clId="{4909491A-6686-4433-A17B-FCD3422892E2}" dt="2020-11-20T15:44:13.862" v="4720" actId="20577"/>
          <ac:spMkLst>
            <pc:docMk/>
            <pc:sldMk cId="1467312145" sldId="321"/>
            <ac:spMk id="6" creationId="{98937991-3AE1-4A78-880D-C5CF45C70725}"/>
          </ac:spMkLst>
        </pc:sp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2" creationId="{EA81506D-CDC4-4B8D-B4B2-E267F052A28B}"/>
          </ac:picMkLst>
        </pc:pic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3" creationId="{98712D7F-6B8B-47A8-8463-5A659EFF26EB}"/>
          </ac:picMkLst>
        </pc:picChg>
        <pc:picChg chg="del">
          <ac:chgData name="Михаил Попов" userId="1ff28dec684c2c56" providerId="LiveId" clId="{4909491A-6686-4433-A17B-FCD3422892E2}" dt="2020-11-20T14:50:56.062" v="4338" actId="478"/>
          <ac:picMkLst>
            <pc:docMk/>
            <pc:sldMk cId="1467312145" sldId="321"/>
            <ac:picMk id="4" creationId="{32AF6813-19C9-4A62-8279-557A871B05A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452191243" sldId="321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30371065" sldId="32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02488251" sldId="32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121989755" sldId="324"/>
        </pc:sldMkLst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16. Кэш-память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645"/>
              </p:ext>
            </p:extLst>
          </p:nvPr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кэш-памяти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8937991-3AE1-4A78-880D-C5CF45C7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Больший размер блока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 большего объема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Увеличение ассоциативности для уменьшения доли промахов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Многоуровневые кэши для уменьшения потерь на промахах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Предоставление приоритета промахам считывания по отношению к записям для уменьшения потерь на промахи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2AB318C-CE27-4FC4-A1F4-BEFC3EEC2025}"/>
              </a:ext>
            </a:extLst>
          </p:cNvPr>
          <p:cNvGrpSpPr/>
          <p:nvPr/>
        </p:nvGrpSpPr>
        <p:grpSpPr>
          <a:xfrm>
            <a:off x="3082518" y="0"/>
            <a:ext cx="5975206" cy="6858000"/>
            <a:chOff x="3108397" y="0"/>
            <a:chExt cx="5975206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B568D291-A143-4C8C-B99F-C142EB7A9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397" y="0"/>
              <a:ext cx="5975206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4E618E7-4BCA-4D89-B465-588055728CAD}"/>
                </a:ext>
              </a:extLst>
            </p:cNvPr>
            <p:cNvSpPr/>
            <p:nvPr/>
          </p:nvSpPr>
          <p:spPr>
            <a:xfrm>
              <a:off x="3108397" y="6323163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11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C49AC08-4824-4C00-8701-1AE63F327D8C}"/>
              </a:ext>
            </a:extLst>
          </p:cNvPr>
          <p:cNvGrpSpPr/>
          <p:nvPr/>
        </p:nvGrpSpPr>
        <p:grpSpPr>
          <a:xfrm>
            <a:off x="3522465" y="0"/>
            <a:ext cx="4663325" cy="6858000"/>
            <a:chOff x="3522465" y="0"/>
            <a:chExt cx="4663325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120352A-5DC0-4E25-AE65-5C57F17D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6210" y="0"/>
              <a:ext cx="4179580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63F83FC-8FC4-47B8-9541-3DB18A3BBD7C}"/>
                </a:ext>
              </a:extLst>
            </p:cNvPr>
            <p:cNvSpPr/>
            <p:nvPr/>
          </p:nvSpPr>
          <p:spPr>
            <a:xfrm>
              <a:off x="3522465" y="6280030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236FF3-410E-4B0A-9C4B-3C9B8D81DA52}"/>
              </a:ext>
            </a:extLst>
          </p:cNvPr>
          <p:cNvCxnSpPr/>
          <p:nvPr/>
        </p:nvCxnSpPr>
        <p:spPr>
          <a:xfrm>
            <a:off x="3435423" y="2009955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B8C3EC1-FA6A-45D7-9191-9D0A2046F892}"/>
              </a:ext>
            </a:extLst>
          </p:cNvPr>
          <p:cNvGrpSpPr/>
          <p:nvPr/>
        </p:nvGrpSpPr>
        <p:grpSpPr>
          <a:xfrm>
            <a:off x="3022133" y="0"/>
            <a:ext cx="5967086" cy="6858000"/>
            <a:chOff x="3022133" y="0"/>
            <a:chExt cx="5967086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7555349-9333-4909-B075-4BE9DC41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2781" y="0"/>
              <a:ext cx="5786438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7F6CC71-C67F-4FF8-8BE4-5DE1456ADF79}"/>
                </a:ext>
              </a:extLst>
            </p:cNvPr>
            <p:cNvSpPr/>
            <p:nvPr/>
          </p:nvSpPr>
          <p:spPr>
            <a:xfrm>
              <a:off x="3022133" y="6262777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15BB6B-9F43-41CD-8800-A6ABD7C442C3}"/>
              </a:ext>
            </a:extLst>
          </p:cNvPr>
          <p:cNvCxnSpPr/>
          <p:nvPr/>
        </p:nvCxnSpPr>
        <p:spPr>
          <a:xfrm>
            <a:off x="2451346" y="4088921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5FE5586-BF2D-4F7D-8760-6214FE199B98}"/>
              </a:ext>
            </a:extLst>
          </p:cNvPr>
          <p:cNvCxnSpPr/>
          <p:nvPr/>
        </p:nvCxnSpPr>
        <p:spPr>
          <a:xfrm>
            <a:off x="2451346" y="1147314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3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43E0C56-E99E-4F40-8814-2E6B8117D6B6}"/>
              </a:ext>
            </a:extLst>
          </p:cNvPr>
          <p:cNvGrpSpPr/>
          <p:nvPr/>
        </p:nvGrpSpPr>
        <p:grpSpPr>
          <a:xfrm>
            <a:off x="2600325" y="185737"/>
            <a:ext cx="6991350" cy="6486525"/>
            <a:chOff x="2600325" y="185737"/>
            <a:chExt cx="6991350" cy="648652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7D1E10F-19C8-404E-999F-DEAC7D47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0325" y="185737"/>
              <a:ext cx="6991350" cy="6486525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B416AD5-BB06-4245-8516-08FBB6204C61}"/>
                </a:ext>
              </a:extLst>
            </p:cNvPr>
            <p:cNvSpPr/>
            <p:nvPr/>
          </p:nvSpPr>
          <p:spPr>
            <a:xfrm>
              <a:off x="2694329" y="6154677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DE19332-3285-4ABD-BE74-EC47DA68A0B7}"/>
              </a:ext>
            </a:extLst>
          </p:cNvPr>
          <p:cNvCxnSpPr/>
          <p:nvPr/>
        </p:nvCxnSpPr>
        <p:spPr>
          <a:xfrm>
            <a:off x="1769859" y="3053751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CD082D4-7BD3-4C7A-A520-B657E4E05ECB}"/>
              </a:ext>
            </a:extLst>
          </p:cNvPr>
          <p:cNvCxnSpPr/>
          <p:nvPr/>
        </p:nvCxnSpPr>
        <p:spPr>
          <a:xfrm>
            <a:off x="4331904" y="1647645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19DDC84-F26A-443E-B987-EDC12C7B9957}"/>
              </a:ext>
            </a:extLst>
          </p:cNvPr>
          <p:cNvCxnSpPr/>
          <p:nvPr/>
        </p:nvCxnSpPr>
        <p:spPr>
          <a:xfrm>
            <a:off x="4331904" y="4554747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A22BC7C-27A2-4903-94E9-4866C1B63074}"/>
              </a:ext>
            </a:extLst>
          </p:cNvPr>
          <p:cNvCxnSpPr/>
          <p:nvPr/>
        </p:nvCxnSpPr>
        <p:spPr>
          <a:xfrm>
            <a:off x="4331904" y="409753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428B941-5A41-4D4A-BD19-BA2452B1EF21}"/>
              </a:ext>
            </a:extLst>
          </p:cNvPr>
          <p:cNvGrpSpPr/>
          <p:nvPr/>
        </p:nvGrpSpPr>
        <p:grpSpPr>
          <a:xfrm>
            <a:off x="1953949" y="0"/>
            <a:ext cx="8284101" cy="6858000"/>
            <a:chOff x="1953949" y="0"/>
            <a:chExt cx="8284101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039137CC-3E50-4565-8497-461801AC3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3949" y="0"/>
              <a:ext cx="8284101" cy="6858000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70848CE-35C3-4236-A97F-417C20D06578}"/>
                </a:ext>
              </a:extLst>
            </p:cNvPr>
            <p:cNvSpPr/>
            <p:nvPr/>
          </p:nvSpPr>
          <p:spPr>
            <a:xfrm>
              <a:off x="1953949" y="6258194"/>
              <a:ext cx="1506735" cy="517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5A352E1-06FF-48BB-A8A1-C79AFE2308E9}"/>
              </a:ext>
            </a:extLst>
          </p:cNvPr>
          <p:cNvCxnSpPr/>
          <p:nvPr/>
        </p:nvCxnSpPr>
        <p:spPr>
          <a:xfrm>
            <a:off x="1485188" y="4779034"/>
            <a:ext cx="1141574" cy="232913"/>
          </a:xfrm>
          <a:prstGeom prst="straightConnector1">
            <a:avLst/>
          </a:pr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480" y="2000943"/>
            <a:ext cx="5581040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6304</TotalTime>
  <Words>686</Words>
  <Application>Microsoft Office PowerPoint</Application>
  <PresentationFormat>Широкоэкранный</PresentationFormat>
  <Paragraphs>118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0" baseType="lpstr">
      <vt:lpstr>Calibri</vt:lpstr>
      <vt:lpstr>Menlo</vt:lpstr>
      <vt:lpstr>Cormorant</vt:lpstr>
      <vt:lpstr>Arial</vt:lpstr>
      <vt:lpstr>HelveticaNeue LT CYR 57 Cond</vt:lpstr>
      <vt:lpstr>Calibri Light</vt:lpstr>
      <vt:lpstr>Cambria Math</vt:lpstr>
      <vt:lpstr>Тема Office</vt:lpstr>
      <vt:lpstr>Архитектуры процессорных систем</vt:lpstr>
      <vt:lpstr>План лекции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9</cp:revision>
  <dcterms:created xsi:type="dcterms:W3CDTF">2019-10-29T03:27:57Z</dcterms:created>
  <dcterms:modified xsi:type="dcterms:W3CDTF">2024-05-03T13:45:28Z</dcterms:modified>
</cp:coreProperties>
</file>